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60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947499-D2D8-90F3-1960-A6BDB615D9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9D7A32A9-1115-7FF0-BD6D-4885073AD9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4A07C4A-FD66-7231-BDE2-E5DB85607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1AD30-575D-424A-B8DC-759EF1C8922F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25E2E17-0469-6F90-6862-712A9DF01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4D90645-9FDC-8A4B-53F4-F16114D94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E5D8A-1794-4BC3-BAF8-5F1D05C8FC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6573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746A63B-A36E-1BAC-C96F-C14DA9386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DE840A6-3819-1773-CD38-7C43059766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594CF3E-2C83-92A9-9D55-E71909D2A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1AD30-575D-424A-B8DC-759EF1C8922F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EC29243-AAD8-23B8-9C73-50F9E88EB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61512F1-38AB-856A-395D-B261E1336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E5D8A-1794-4BC3-BAF8-5F1D05C8FC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4463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ECECC5F6-124E-EA62-99B4-B7E1594DD3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F998C25-8D1D-39AC-C48F-7C2DFB3200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9467157-26F7-C03F-FF80-32DD1BCFA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1AD30-575D-424A-B8DC-759EF1C8922F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8329EA5-F325-5D05-AE9F-17B1DE9FE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968CB96-63E9-F5A3-1BEB-B14C52B7F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E5D8A-1794-4BC3-BAF8-5F1D05C8FC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3557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655BF25-E176-EA0B-31B0-74663346D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A54FA03-D844-7293-73C6-9B3D3EABEA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125D2CE-E1A6-7826-BB48-DE6E71668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1AD30-575D-424A-B8DC-759EF1C8922F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86BF513-825D-25E2-C5C4-51873CE01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E6E546C-A2C4-1C06-8EF7-E18EB0FB2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E5D8A-1794-4BC3-BAF8-5F1D05C8FC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2603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F3559A6-11CD-4E21-40FB-F367A9F3E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78AC948-72EB-95D9-A047-A64B8DA9FA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81BA723-E4CB-DE24-181B-AFE0CA82C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1AD30-575D-424A-B8DC-759EF1C8922F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DECD2D8-2AA4-CA32-A3D4-8F06862B00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72BE43D-96BB-8465-4FE6-9D58C5CE7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E5D8A-1794-4BC3-BAF8-5F1D05C8FC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7785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6FAB2A2-AA1F-1555-710C-04C4230503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51B11C2-54A8-15F8-7E41-321A6A0202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32AD776-C83E-13AC-7C80-BFA5784E29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4933CE7-17DF-2C0A-BF6A-ED51BFE53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1AD30-575D-424A-B8DC-759EF1C8922F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BC768C9-DD64-FCDE-0DDA-39879CF70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7CAC1CB-0A74-7EF7-C8CD-D03F0CA56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E5D8A-1794-4BC3-BAF8-5F1D05C8FC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5394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810C502-2F14-9D74-A4A1-044F282EE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9D03219-5290-B062-54EB-2E42329CB5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7B44345-97CA-E87D-A39F-F24A0BDC59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4B44CF51-F3E8-85B3-0C7E-E8CE235E3F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49F5FA40-5A78-D990-ECE9-677F20BF50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B0624F6A-F7D2-813E-CD2C-33031C547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1AD30-575D-424A-B8DC-759EF1C8922F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8F2030CF-CE73-3DEA-05D0-8BB56D272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AFE70F9-135D-14F7-2D12-C40B87E30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E5D8A-1794-4BC3-BAF8-5F1D05C8FC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76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1D10996-A56C-04E1-C124-B19918ACE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2E20855E-BD9B-EF62-4379-B1406A5EE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1AD30-575D-424A-B8DC-759EF1C8922F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80704EF1-5158-9851-1BB6-EFB44C622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80D3EDE5-0EF6-F728-D304-E8A11DA46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E5D8A-1794-4BC3-BAF8-5F1D05C8FC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8909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8CDF87E8-1F2D-EDE0-B371-E8AC670BC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1AD30-575D-424A-B8DC-759EF1C8922F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56B9574-4B02-72E2-6937-B33F2D81F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156A219-D4B5-FC71-0918-1D3F812D4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E5D8A-1794-4BC3-BAF8-5F1D05C8FC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1078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76D92F1-6EC9-ACB6-172C-AB607D016A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CB58CC3-5C34-CD76-1AA0-11EC21E8CE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FCB4168-8B6E-4BCB-3937-C26FE7E474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0DC1404-DAAC-83F7-1E39-2CCEE0E80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1AD30-575D-424A-B8DC-759EF1C8922F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566EA27-0848-3E4B-67F6-5FEC208FE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6E74E27-000E-5DC4-4550-1A0C31412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E5D8A-1794-4BC3-BAF8-5F1D05C8FC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7493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A13A4A7-5B8D-06E3-D317-AC00648EB9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838E6CBD-1E9E-7F7E-1B09-6215A1024F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A6EFBA8-6ADA-A10D-EC10-F34FBE45D6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C171C45-4144-F8E4-88D6-E5682BF96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1AD30-575D-424A-B8DC-759EF1C8922F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AE729C4-E164-77F5-A75A-437129DED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BCF6A46-89FA-5A3F-1423-F73A10FC2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E5D8A-1794-4BC3-BAF8-5F1D05C8FC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4343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CF9DC66A-7B41-2CC7-76EE-357982DFF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49668F5-2088-83F5-6264-C0D33403D2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6E5C43C-E501-A0CF-80ED-2D737D5128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1AD30-575D-424A-B8DC-759EF1C8922F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A080A95-D894-C6D9-9CB0-66CBD1B3E9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1D8757E-DAEC-387B-4744-D0C565EFE3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9E5D8A-1794-4BC3-BAF8-5F1D05C8FC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5036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image" Target="../media/image12.wmf"/><Relationship Id="rId7" Type="http://schemas.openxmlformats.org/officeDocument/2006/relationships/image" Target="../media/image15.w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6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8A205BF3-85C8-B860-DFDB-17637460DC8E}"/>
              </a:ext>
            </a:extLst>
          </p:cNvPr>
          <p:cNvSpPr txBox="1"/>
          <p:nvPr/>
        </p:nvSpPr>
        <p:spPr>
          <a:xfrm>
            <a:off x="3541336" y="2253005"/>
            <a:ext cx="51093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/>
              <a:t>质点振动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E5A757E-49C5-423E-A33F-5B15C32260AB}"/>
              </a:ext>
            </a:extLst>
          </p:cNvPr>
          <p:cNvSpPr txBox="1"/>
          <p:nvPr/>
        </p:nvSpPr>
        <p:spPr>
          <a:xfrm>
            <a:off x="8333295" y="4751109"/>
            <a:ext cx="25544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信息</a:t>
            </a:r>
            <a:r>
              <a:rPr lang="en-US" altLang="zh-CN" dirty="0"/>
              <a:t>2202</a:t>
            </a:r>
          </a:p>
          <a:p>
            <a:r>
              <a:rPr lang="zh-CN" altLang="en-US" dirty="0"/>
              <a:t>徐梓乔 罗嘉宝 庞云涵</a:t>
            </a:r>
          </a:p>
        </p:txBody>
      </p:sp>
    </p:spTree>
    <p:extLst>
      <p:ext uri="{BB962C8B-B14F-4D97-AF65-F5344CB8AC3E}">
        <p14:creationId xmlns:p14="http://schemas.microsoft.com/office/powerpoint/2010/main" val="3543320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id="{77BEDFCE-78A1-DB05-E7FE-2E8ED1EB9A97}"/>
              </a:ext>
            </a:extLst>
          </p:cNvPr>
          <p:cNvGrpSpPr/>
          <p:nvPr/>
        </p:nvGrpSpPr>
        <p:grpSpPr>
          <a:xfrm>
            <a:off x="744913" y="461600"/>
            <a:ext cx="4587875" cy="3366305"/>
            <a:chOff x="744913" y="461600"/>
            <a:chExt cx="4587875" cy="3366305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C3EF3D24-1699-770E-1FCC-D0A14437838C}"/>
                </a:ext>
              </a:extLst>
            </p:cNvPr>
            <p:cNvSpPr txBox="1"/>
            <p:nvPr/>
          </p:nvSpPr>
          <p:spPr>
            <a:xfrm>
              <a:off x="744913" y="461600"/>
              <a:ext cx="248867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/>
                <a:t>无阻尼振动</a:t>
              </a:r>
            </a:p>
          </p:txBody>
        </p:sp>
        <p:graphicFrame>
          <p:nvGraphicFramePr>
            <p:cNvPr id="3" name="对象 2">
              <a:extLst>
                <a:ext uri="{FF2B5EF4-FFF2-40B4-BE49-F238E27FC236}">
                  <a16:creationId xmlns:a16="http://schemas.microsoft.com/office/drawing/2014/main" id="{9E1EF0C0-2DF5-9CFE-EB5E-93EDB69350FB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33363861"/>
                </p:ext>
              </p:extLst>
            </p:nvPr>
          </p:nvGraphicFramePr>
          <p:xfrm>
            <a:off x="744913" y="1860993"/>
            <a:ext cx="4587875" cy="19669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2133360" imgH="914400" progId="Equation.DSMT4">
                    <p:embed/>
                  </p:oleObj>
                </mc:Choice>
                <mc:Fallback>
                  <p:oleObj name="Equation" r:id="rId2" imgW="2133360" imgH="9144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744913" y="1860993"/>
                          <a:ext cx="4587875" cy="19669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5" name="图片 4">
            <a:extLst>
              <a:ext uri="{FF2B5EF4-FFF2-40B4-BE49-F238E27FC236}">
                <a16:creationId xmlns:a16="http://schemas.microsoft.com/office/drawing/2014/main" id="{93D0C7BC-809A-475C-DDDD-D8D3FE7AD2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1457692"/>
            <a:ext cx="5216165" cy="4207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026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FF6C3FBD-6EBE-2FA8-1584-5E0BA966295D}"/>
              </a:ext>
            </a:extLst>
          </p:cNvPr>
          <p:cNvGrpSpPr/>
          <p:nvPr/>
        </p:nvGrpSpPr>
        <p:grpSpPr>
          <a:xfrm>
            <a:off x="744913" y="461600"/>
            <a:ext cx="4778375" cy="3116625"/>
            <a:chOff x="744913" y="461600"/>
            <a:chExt cx="4778375" cy="3116625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8446FBA2-A48F-72DD-CF2F-F00CE8F28CBF}"/>
                </a:ext>
              </a:extLst>
            </p:cNvPr>
            <p:cNvSpPr txBox="1"/>
            <p:nvPr/>
          </p:nvSpPr>
          <p:spPr>
            <a:xfrm>
              <a:off x="744913" y="461600"/>
              <a:ext cx="248867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/>
                <a:t>小阻尼振动</a:t>
              </a:r>
            </a:p>
          </p:txBody>
        </p:sp>
        <p:graphicFrame>
          <p:nvGraphicFramePr>
            <p:cNvPr id="4" name="对象 3">
              <a:extLst>
                <a:ext uri="{FF2B5EF4-FFF2-40B4-BE49-F238E27FC236}">
                  <a16:creationId xmlns:a16="http://schemas.microsoft.com/office/drawing/2014/main" id="{58E6D774-1B85-5603-C45D-CAC42DC5A038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77863316"/>
                </p:ext>
              </p:extLst>
            </p:nvPr>
          </p:nvGraphicFramePr>
          <p:xfrm>
            <a:off x="744913" y="1993900"/>
            <a:ext cx="4778375" cy="1584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2222280" imgH="736560" progId="Equation.DSMT4">
                    <p:embed/>
                  </p:oleObj>
                </mc:Choice>
                <mc:Fallback>
                  <p:oleObj name="Equation" r:id="rId2" imgW="2222280" imgH="736560" progId="Equation.DSMT4">
                    <p:embed/>
                    <p:pic>
                      <p:nvPicPr>
                        <p:cNvPr id="3" name="对象 2">
                          <a:extLst>
                            <a:ext uri="{FF2B5EF4-FFF2-40B4-BE49-F238E27FC236}">
                              <a16:creationId xmlns:a16="http://schemas.microsoft.com/office/drawing/2014/main" id="{9E1EF0C0-2DF5-9CFE-EB5E-93EDB69350FB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744913" y="1993900"/>
                          <a:ext cx="4778375" cy="15843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id="{802DFEE7-3CF5-9B57-A53A-BF0CEB090E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6410" y="1046375"/>
            <a:ext cx="5730677" cy="4622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783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98020810-2BEF-0CEF-EB28-770D57163010}"/>
              </a:ext>
            </a:extLst>
          </p:cNvPr>
          <p:cNvGrpSpPr/>
          <p:nvPr/>
        </p:nvGrpSpPr>
        <p:grpSpPr>
          <a:xfrm>
            <a:off x="744913" y="461600"/>
            <a:ext cx="4778375" cy="2169100"/>
            <a:chOff x="744913" y="461600"/>
            <a:chExt cx="4778375" cy="2169100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BE6FC8E7-5364-9082-277C-DA5754B1F315}"/>
                </a:ext>
              </a:extLst>
            </p:cNvPr>
            <p:cNvSpPr txBox="1"/>
            <p:nvPr/>
          </p:nvSpPr>
          <p:spPr>
            <a:xfrm>
              <a:off x="744913" y="461600"/>
              <a:ext cx="248867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/>
                <a:t>大阻尼振动</a:t>
              </a:r>
            </a:p>
          </p:txBody>
        </p:sp>
        <p:graphicFrame>
          <p:nvGraphicFramePr>
            <p:cNvPr id="7" name="对象 6">
              <a:extLst>
                <a:ext uri="{FF2B5EF4-FFF2-40B4-BE49-F238E27FC236}">
                  <a16:creationId xmlns:a16="http://schemas.microsoft.com/office/drawing/2014/main" id="{14228035-3381-1363-553F-1A332CD44E8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7789688"/>
                </p:ext>
              </p:extLst>
            </p:nvPr>
          </p:nvGraphicFramePr>
          <p:xfrm>
            <a:off x="744913" y="1046375"/>
            <a:ext cx="4778375" cy="1584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2222280" imgH="736560" progId="Equation.DSMT4">
                    <p:embed/>
                  </p:oleObj>
                </mc:Choice>
                <mc:Fallback>
                  <p:oleObj name="Equation" r:id="rId2" imgW="2222280" imgH="736560" progId="Equation.DSMT4">
                    <p:embed/>
                    <p:pic>
                      <p:nvPicPr>
                        <p:cNvPr id="4" name="对象 3">
                          <a:extLst>
                            <a:ext uri="{FF2B5EF4-FFF2-40B4-BE49-F238E27FC236}">
                              <a16:creationId xmlns:a16="http://schemas.microsoft.com/office/drawing/2014/main" id="{58E6D774-1B85-5603-C45D-CAC42DC5A038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744913" y="1046375"/>
                          <a:ext cx="4778375" cy="15843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9" name="图片 8">
            <a:extLst>
              <a:ext uri="{FF2B5EF4-FFF2-40B4-BE49-F238E27FC236}">
                <a16:creationId xmlns:a16="http://schemas.microsoft.com/office/drawing/2014/main" id="{42515CA3-551D-093E-284C-61150F8E48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932" y="1838537"/>
            <a:ext cx="5641155" cy="4623762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E993BF08-E49B-0E44-CA53-DD566E1366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965" y="2796315"/>
            <a:ext cx="4643828" cy="3745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399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5A947A4B-EFD6-71E3-8069-E2B36A6D2E2D}"/>
              </a:ext>
            </a:extLst>
          </p:cNvPr>
          <p:cNvGrpSpPr/>
          <p:nvPr/>
        </p:nvGrpSpPr>
        <p:grpSpPr>
          <a:xfrm>
            <a:off x="400284" y="291918"/>
            <a:ext cx="4806950" cy="2305413"/>
            <a:chOff x="744913" y="461600"/>
            <a:chExt cx="4806950" cy="2305413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1CB140D5-BCB7-27C0-946B-7AF85D58EE90}"/>
                </a:ext>
              </a:extLst>
            </p:cNvPr>
            <p:cNvSpPr txBox="1"/>
            <p:nvPr/>
          </p:nvSpPr>
          <p:spPr>
            <a:xfrm>
              <a:off x="744913" y="461600"/>
              <a:ext cx="345001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/>
                <a:t>无阻尼强迫振动</a:t>
              </a:r>
            </a:p>
          </p:txBody>
        </p:sp>
        <p:graphicFrame>
          <p:nvGraphicFramePr>
            <p:cNvPr id="4" name="对象 3">
              <a:extLst>
                <a:ext uri="{FF2B5EF4-FFF2-40B4-BE49-F238E27FC236}">
                  <a16:creationId xmlns:a16="http://schemas.microsoft.com/office/drawing/2014/main" id="{31E13330-F372-1DF1-E26D-207851E8A58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57548487"/>
                </p:ext>
              </p:extLst>
            </p:nvPr>
          </p:nvGraphicFramePr>
          <p:xfrm>
            <a:off x="744913" y="1293813"/>
            <a:ext cx="4806950" cy="1473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2234880" imgH="685800" progId="Equation.DSMT4">
                    <p:embed/>
                  </p:oleObj>
                </mc:Choice>
                <mc:Fallback>
                  <p:oleObj name="Equation" r:id="rId2" imgW="2234880" imgH="685800" progId="Equation.DSMT4">
                    <p:embed/>
                    <p:pic>
                      <p:nvPicPr>
                        <p:cNvPr id="3" name="对象 2">
                          <a:extLst>
                            <a:ext uri="{FF2B5EF4-FFF2-40B4-BE49-F238E27FC236}">
                              <a16:creationId xmlns:a16="http://schemas.microsoft.com/office/drawing/2014/main" id="{9E1EF0C0-2DF5-9CFE-EB5E-93EDB69350FB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744913" y="1293813"/>
                          <a:ext cx="4806950" cy="14732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id="{C71D7597-DD01-5E26-F307-83CB4C6E3C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234" y="920477"/>
            <a:ext cx="6689394" cy="5017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813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3D523BD8-2165-6114-9D2F-752352501F05}"/>
              </a:ext>
            </a:extLst>
          </p:cNvPr>
          <p:cNvGrpSpPr/>
          <p:nvPr/>
        </p:nvGrpSpPr>
        <p:grpSpPr>
          <a:xfrm>
            <a:off x="390858" y="71562"/>
            <a:ext cx="7868356" cy="4342553"/>
            <a:chOff x="744913" y="461600"/>
            <a:chExt cx="7868356" cy="4342553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EB30553E-D39A-0CA5-E609-8299F5BEC3FF}"/>
                </a:ext>
              </a:extLst>
            </p:cNvPr>
            <p:cNvSpPr txBox="1"/>
            <p:nvPr/>
          </p:nvSpPr>
          <p:spPr>
            <a:xfrm>
              <a:off x="744913" y="461600"/>
              <a:ext cx="345001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/>
                <a:t>小阻尼强迫振动</a:t>
              </a:r>
            </a:p>
          </p:txBody>
        </p:sp>
        <p:graphicFrame>
          <p:nvGraphicFramePr>
            <p:cNvPr id="4" name="对象 3">
              <a:extLst>
                <a:ext uri="{FF2B5EF4-FFF2-40B4-BE49-F238E27FC236}">
                  <a16:creationId xmlns:a16="http://schemas.microsoft.com/office/drawing/2014/main" id="{29410C1E-E70A-4C7C-52A5-EAF6C4C9AFC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71423037"/>
                </p:ext>
              </p:extLst>
            </p:nvPr>
          </p:nvGraphicFramePr>
          <p:xfrm>
            <a:off x="829756" y="1173541"/>
            <a:ext cx="7783513" cy="36306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3619440" imgH="1688760" progId="Equation.DSMT4">
                    <p:embed/>
                  </p:oleObj>
                </mc:Choice>
                <mc:Fallback>
                  <p:oleObj name="Equation" r:id="rId2" imgW="3619440" imgH="1688760" progId="Equation.DSMT4">
                    <p:embed/>
                    <p:pic>
                      <p:nvPicPr>
                        <p:cNvPr id="4" name="对象 3">
                          <a:extLst>
                            <a:ext uri="{FF2B5EF4-FFF2-40B4-BE49-F238E27FC236}">
                              <a16:creationId xmlns:a16="http://schemas.microsoft.com/office/drawing/2014/main" id="{31E13330-F372-1DF1-E26D-207851E8A580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829756" y="1173541"/>
                          <a:ext cx="7783513" cy="36306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id="{5AF858E0-D1D9-9AF9-C65E-44AEA30C66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019" y="2242839"/>
            <a:ext cx="6008684" cy="4433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0143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7C22CF53-735B-A475-9DDD-FB470669524F}"/>
              </a:ext>
            </a:extLst>
          </p:cNvPr>
          <p:cNvSpPr txBox="1"/>
          <p:nvPr/>
        </p:nvSpPr>
        <p:spPr>
          <a:xfrm>
            <a:off x="603316" y="424206"/>
            <a:ext cx="6136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/>
              <a:t>Some other force oscillation</a:t>
            </a:r>
            <a:endParaRPr lang="zh-CN" altLang="en-US" sz="3600" dirty="0"/>
          </a:p>
        </p:txBody>
      </p:sp>
      <p:graphicFrame>
        <p:nvGraphicFramePr>
          <p:cNvPr id="8" name="对象 7">
            <a:extLst>
              <a:ext uri="{FF2B5EF4-FFF2-40B4-BE49-F238E27FC236}">
                <a16:creationId xmlns:a16="http://schemas.microsoft.com/office/drawing/2014/main" id="{BEE89255-B514-2DA1-0293-1130E0A2F6F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9749637"/>
              </p:ext>
            </p:extLst>
          </p:nvPr>
        </p:nvGraphicFramePr>
        <p:xfrm>
          <a:off x="5264150" y="2695575"/>
          <a:ext cx="2413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41200" imgH="139680" progId="Equation.DSMT4">
                  <p:embed/>
                </p:oleObj>
              </mc:Choice>
              <mc:Fallback>
                <p:oleObj name="Equation" r:id="rId2" imgW="241200" imgH="1396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264150" y="2695575"/>
                        <a:ext cx="2413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图片 9">
            <a:extLst>
              <a:ext uri="{FF2B5EF4-FFF2-40B4-BE49-F238E27FC236}">
                <a16:creationId xmlns:a16="http://schemas.microsoft.com/office/drawing/2014/main" id="{32B2E4BD-1E47-FAD0-E630-46A896555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079" y="1928316"/>
            <a:ext cx="5993343" cy="448443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D491CD96-0390-84E7-CB94-B534095148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421" y="1928316"/>
            <a:ext cx="5875327" cy="4406496"/>
          </a:xfrm>
          <a:prstGeom prst="rect">
            <a:avLst/>
          </a:prstGeom>
        </p:spPr>
      </p:pic>
      <p:graphicFrame>
        <p:nvGraphicFramePr>
          <p:cNvPr id="13" name="对象 12">
            <a:extLst>
              <a:ext uri="{FF2B5EF4-FFF2-40B4-BE49-F238E27FC236}">
                <a16:creationId xmlns:a16="http://schemas.microsoft.com/office/drawing/2014/main" id="{30E3C3F4-5FFC-FEA5-0421-37C3E4F8F7C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3218379"/>
              </p:ext>
            </p:extLst>
          </p:nvPr>
        </p:nvGraphicFramePr>
        <p:xfrm>
          <a:off x="782556" y="1132714"/>
          <a:ext cx="2000250" cy="73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380880" imgH="139680" progId="Equation.DSMT4">
                  <p:embed/>
                </p:oleObj>
              </mc:Choice>
              <mc:Fallback>
                <p:oleObj name="Equation" r:id="rId6" imgW="380880" imgH="1396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82556" y="1132714"/>
                        <a:ext cx="2000250" cy="733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>
            <a:extLst>
              <a:ext uri="{FF2B5EF4-FFF2-40B4-BE49-F238E27FC236}">
                <a16:creationId xmlns:a16="http://schemas.microsoft.com/office/drawing/2014/main" id="{483CCC93-6D49-ABA8-199D-F1DBE3A0D17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4580549"/>
              </p:ext>
            </p:extLst>
          </p:nvPr>
        </p:nvGraphicFramePr>
        <p:xfrm>
          <a:off x="6950450" y="905645"/>
          <a:ext cx="3640849" cy="9662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812520" imgH="215640" progId="Equation.DSMT4">
                  <p:embed/>
                </p:oleObj>
              </mc:Choice>
              <mc:Fallback>
                <p:oleObj name="Equation" r:id="rId8" imgW="812520" imgH="215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950450" y="905645"/>
                        <a:ext cx="3640849" cy="9662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907936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517AC6F1-7E26-238E-C95D-86EBE50D9314}"/>
              </a:ext>
            </a:extLst>
          </p:cNvPr>
          <p:cNvSpPr txBox="1"/>
          <p:nvPr/>
        </p:nvSpPr>
        <p:spPr>
          <a:xfrm>
            <a:off x="6730409" y="4976037"/>
            <a:ext cx="2860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谢谢观看喵</a:t>
            </a:r>
          </a:p>
        </p:txBody>
      </p:sp>
    </p:spTree>
    <p:extLst>
      <p:ext uri="{BB962C8B-B14F-4D97-AF65-F5344CB8AC3E}">
        <p14:creationId xmlns:p14="http://schemas.microsoft.com/office/powerpoint/2010/main" val="18953804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28</Words>
  <Application>Microsoft Office PowerPoint</Application>
  <PresentationFormat>宽屏</PresentationFormat>
  <Paragraphs>10</Paragraphs>
  <Slides>8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3" baseType="lpstr">
      <vt:lpstr>等线</vt:lpstr>
      <vt:lpstr>等线 Light</vt:lpstr>
      <vt:lpstr>Arial</vt:lpstr>
      <vt:lpstr>Office 主题​​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Administrator</dc:creator>
  <cp:lastModifiedBy>Administrator</cp:lastModifiedBy>
  <cp:revision>3</cp:revision>
  <dcterms:created xsi:type="dcterms:W3CDTF">2024-10-21T03:00:32Z</dcterms:created>
  <dcterms:modified xsi:type="dcterms:W3CDTF">2024-10-22T15:17:49Z</dcterms:modified>
</cp:coreProperties>
</file>